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7" r:id="rId2"/>
    <p:sldId id="281" r:id="rId3"/>
    <p:sldId id="283" r:id="rId4"/>
    <p:sldId id="282" r:id="rId5"/>
    <p:sldId id="284" r:id="rId6"/>
    <p:sldId id="270" r:id="rId7"/>
  </p:sldIdLst>
  <p:sldSz cx="12192000" cy="6858000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4E80"/>
    <a:srgbClr val="005386"/>
    <a:srgbClr val="E87722"/>
    <a:srgbClr val="E1CD00"/>
    <a:srgbClr val="00B2A9"/>
    <a:srgbClr val="0B3F77"/>
    <a:srgbClr val="C8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60"/>
  </p:normalViewPr>
  <p:slideViewPr>
    <p:cSldViewPr snapToGrid="0">
      <p:cViewPr varScale="1">
        <p:scale>
          <a:sx n="88" d="100"/>
          <a:sy n="88" d="100"/>
        </p:scale>
        <p:origin x="-66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FF81-FDD6-4ECD-A3DF-53BAE1DCD593}" type="datetimeFigureOut">
              <a:rPr lang="en-US" smtClean="0"/>
              <a:t>1/17/2021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BF1B5-1CFB-4F77-8507-2048794DA84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9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86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A0044-9902-4872-8D99-97BA38AE6D8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8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La</a:t>
            </a:r>
            <a:r>
              <a:rPr lang="en-US" sz="800" b="0" cap="none" spc="0" baseline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250" y="5188895"/>
            <a:ext cx="3397217" cy="141520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028" y="5382077"/>
            <a:ext cx="4191585" cy="10288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56" y="5235450"/>
            <a:ext cx="1308133" cy="13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lue_Corp Template_201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Project Title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baseline="0">
                <a:solidFill>
                  <a:schemeClr val="bg1"/>
                </a:solidFill>
                <a:latin typeface="+mj-lt"/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One Liner Description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La 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10" y="5188895"/>
            <a:ext cx="3397219" cy="141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972458" y="1508893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Project Description – Put Name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972458" y="2224944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Engineering Concept Relevance – Put relevant Slide name</a:t>
            </a:r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972458" y="294900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3D Data Image / Sketch / Photos / Demo Video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972458" y="366908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Applications in Real World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972458" y="438916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Advanced Technology Usage (If Any)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972458" y="510924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Contact Details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Agenda Slide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959430" y="582932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Certificates / Accolades </a:t>
            </a:r>
          </a:p>
        </p:txBody>
      </p:sp>
    </p:spTree>
    <p:extLst>
      <p:ext uri="{BB962C8B-B14F-4D97-AF65-F5344CB8AC3E}">
        <p14:creationId xmlns:p14="http://schemas.microsoft.com/office/powerpoint/2010/main" val="34804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823525" y="1172749"/>
            <a:ext cx="9697077" cy="8640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4267" baseline="0"/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824567" y="2276873"/>
            <a:ext cx="9696451" cy="624417"/>
          </a:xfrm>
        </p:spPr>
        <p:txBody>
          <a:bodyPr vert="horz" lIns="87916" tIns="43957" rIns="87916" bIns="43957" rtlCol="0" anchor="ctr">
            <a:noAutofit/>
          </a:bodyPr>
          <a:lstStyle>
            <a:lvl1pPr algn="r">
              <a:lnSpc>
                <a:spcPct val="100000"/>
              </a:lnSpc>
              <a:buFont typeface="Arial" pitchFamily="34" charset="0"/>
              <a:buNone/>
              <a:defRPr lang="en-US" sz="2667" b="0" i="0" kern="900" spc="0" baseline="0" dirty="0" smtClean="0">
                <a:solidFill>
                  <a:schemeClr val="tx1"/>
                </a:solidFill>
                <a:latin typeface="+mj-lt"/>
                <a:ea typeface="+mn-ea"/>
                <a:cs typeface="3ds Light"/>
              </a:defRPr>
            </a:lvl1pPr>
          </a:lstStyle>
          <a:p>
            <a:pPr marL="249594" lvl="0" indent="-345591" algn="r" defTabSz="1172173" rtl="0" eaLnBrk="1" latinLnBrk="0" hangingPunct="1">
              <a:lnSpc>
                <a:spcPts val="2667"/>
              </a:lnSpc>
              <a:spcBef>
                <a:spcPts val="0"/>
              </a:spcBef>
              <a:buSzPct val="100000"/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1686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9430" y="1123951"/>
            <a:ext cx="10568543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959429" y="1701800"/>
            <a:ext cx="10601199" cy="4223477"/>
          </a:xfrm>
        </p:spPr>
        <p:txBody>
          <a:bodyPr/>
          <a:lstStyle>
            <a:lvl1pPr marL="335992" indent="-335992">
              <a:spcBef>
                <a:spcPts val="1067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533"/>
              </a:spcBef>
              <a:defRPr/>
            </a:lvl3pPr>
            <a:lvl4pPr>
              <a:spcBef>
                <a:spcPts val="533"/>
              </a:spcBef>
              <a:defRPr spc="0" baseline="0"/>
            </a:lvl4pPr>
            <a:lvl5pPr>
              <a:spcBef>
                <a:spcPts val="533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Project Details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Objective / Short Description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r>
              <a:rPr lang="en-US" dirty="0"/>
              <a:t>Detail Scope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Engineering Concept Relevance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Theory / Law / Principle used in Project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7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2" y="1123951"/>
            <a:ext cx="10579099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/>
          </p:nvPr>
        </p:nvSpPr>
        <p:spPr>
          <a:xfrm>
            <a:off x="958852" y="1701800"/>
            <a:ext cx="5120640" cy="4383617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6417311" y="1700808"/>
            <a:ext cx="5120640" cy="4389120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0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 head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1123951"/>
            <a:ext cx="10579100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4132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3D Data / Image / Sketch / Photos / Demo Video </a:t>
            </a:r>
          </a:p>
        </p:txBody>
      </p:sp>
    </p:spTree>
    <p:extLst>
      <p:ext uri="{BB962C8B-B14F-4D97-AF65-F5344CB8AC3E}">
        <p14:creationId xmlns:p14="http://schemas.microsoft.com/office/powerpoint/2010/main" val="255488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Application in Real World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Provide Application example and some advantages of this project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6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59430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 dirty="0"/>
              <a:t>Advance Technology Usage</a:t>
            </a:r>
            <a:endParaRPr lang="fr-FR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2" y="1138518"/>
            <a:ext cx="5120640" cy="4946899"/>
          </a:xfrm>
        </p:spPr>
        <p:txBody>
          <a:bodyPr/>
          <a:lstStyle>
            <a:lvl1pPr>
              <a:defRPr baseline="0"/>
            </a:lvl1pPr>
            <a:lvl4pPr>
              <a:defRPr spc="0" baseline="0"/>
            </a:lvl4pPr>
          </a:lstStyle>
          <a:p>
            <a:pPr lvl="0"/>
            <a:r>
              <a:rPr lang="en-US" dirty="0"/>
              <a:t>Types of Advance Tech (AR/VR, 3DPrinting, IOT, Voice Recognition)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6417311" y="1138518"/>
            <a:ext cx="5120640" cy="4951410"/>
          </a:xfrm>
        </p:spPr>
        <p:txBody>
          <a:bodyPr/>
          <a:lstStyle>
            <a:lvl1pPr>
              <a:defRPr/>
            </a:lvl1pPr>
            <a:lvl4pPr>
              <a:defRPr spc="0" baseline="0"/>
            </a:lvl4pPr>
          </a:lstStyle>
          <a:p>
            <a:pPr lvl="0"/>
            <a:r>
              <a:rPr lang="en-US" dirty="0"/>
              <a:t>Images about same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288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Contact Details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5223961"/>
          </a:xfrm>
        </p:spPr>
        <p:txBody>
          <a:bodyPr>
            <a:spAutoFit/>
          </a:bodyPr>
          <a:lstStyle>
            <a:lvl1pPr>
              <a:defRPr baseline="0"/>
            </a:lvl1pPr>
            <a:lvl2pPr>
              <a:defRPr baseline="0"/>
            </a:lvl2pPr>
            <a:lvl4pPr>
              <a:defRPr spc="0" baseline="0"/>
            </a:lvl4pPr>
          </a:lstStyle>
          <a:p>
            <a:pPr lvl="0"/>
            <a:r>
              <a:rPr lang="en-US" dirty="0"/>
              <a:t>Name of Institute : </a:t>
            </a:r>
          </a:p>
          <a:p>
            <a:pPr lvl="0"/>
            <a:r>
              <a:rPr lang="en-US" dirty="0"/>
              <a:t>Institute Address : </a:t>
            </a:r>
          </a:p>
          <a:p>
            <a:pPr lvl="0"/>
            <a:r>
              <a:rPr lang="en-US" dirty="0"/>
              <a:t>Student Name/s :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Guide/Professor Name (if Any) with Contact Details</a:t>
            </a:r>
          </a:p>
          <a:p>
            <a:pPr lvl="1"/>
            <a:r>
              <a:rPr lang="en-US" dirty="0"/>
              <a:t> Name of Professor </a:t>
            </a:r>
          </a:p>
          <a:p>
            <a:pPr lvl="1"/>
            <a:r>
              <a:rPr lang="en-US" dirty="0"/>
              <a:t>Email Id </a:t>
            </a:r>
          </a:p>
          <a:p>
            <a:pPr lvl="1"/>
            <a:r>
              <a:rPr lang="en-US" dirty="0"/>
              <a:t>Contact No.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38690478"/>
              </p:ext>
            </p:extLst>
          </p:nvPr>
        </p:nvGraphicFramePr>
        <p:xfrm>
          <a:off x="1296894" y="2880160"/>
          <a:ext cx="8127999" cy="131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="" xmlns:a16="http://schemas.microsoft.com/office/drawing/2014/main" val="2102324431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473784481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961483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Email Address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Contact No.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3829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1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8717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754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 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Certificates / Accolades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4pPr>
              <a:defRPr spc="0" baseline="0"/>
            </a:lvl4pPr>
          </a:lstStyle>
          <a:p>
            <a:pPr lvl="0"/>
            <a:r>
              <a:rPr lang="en-US" dirty="0"/>
              <a:t>Certificates or Achievements particularly in technology or engineering field </a:t>
            </a:r>
          </a:p>
          <a:p>
            <a:pPr lvl="1"/>
            <a:r>
              <a:rPr lang="en-US" dirty="0"/>
              <a:t>Certificate/Achievement Name and Details</a:t>
            </a:r>
          </a:p>
          <a:p>
            <a:pPr lvl="1"/>
            <a:r>
              <a:rPr lang="en-US" dirty="0"/>
              <a:t>References if you contributed in very crucial projects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429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48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865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Cover_Corp Template_2015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407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68" y="2586679"/>
            <a:ext cx="4068504" cy="1694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La 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</a:t>
            </a:r>
          </a:p>
        </p:txBody>
      </p:sp>
    </p:spTree>
    <p:extLst>
      <p:ext uri="{BB962C8B-B14F-4D97-AF65-F5344CB8AC3E}">
        <p14:creationId xmlns:p14="http://schemas.microsoft.com/office/powerpoint/2010/main" val="132448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Corp Template_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/>
          </p:nvPr>
        </p:nvSpPr>
        <p:spPr>
          <a:xfrm>
            <a:off x="958853" y="1172750"/>
            <a:ext cx="10562167" cy="4912668"/>
          </a:xfrm>
        </p:spPr>
        <p:txBody>
          <a:bodyPr/>
          <a:lstStyle>
            <a:lvl4pPr>
              <a:defRPr spc="0" baseline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2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59430" y="482330"/>
            <a:ext cx="10561173" cy="498764"/>
          </a:xfrm>
          <a:prstGeom prst="rect">
            <a:avLst/>
          </a:prstGeom>
        </p:spPr>
        <p:txBody>
          <a:bodyPr vert="horz" lIns="87916" tIns="43957" rIns="87916" bIns="43957" rtlCol="0" anchor="ctr">
            <a:noAutofit/>
          </a:bodyPr>
          <a:lstStyle/>
          <a:p>
            <a:r>
              <a:rPr lang="en-US" noProof="0" dirty="0"/>
              <a:t>Main 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58851" y="1742495"/>
            <a:ext cx="10561752" cy="4342923"/>
          </a:xfrm>
          <a:prstGeom prst="rect">
            <a:avLst/>
          </a:prstGeom>
        </p:spPr>
        <p:txBody>
          <a:bodyPr vert="horz" lIns="87916" tIns="43957" rIns="87916" bIns="43957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noProof="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La</a:t>
            </a:r>
            <a:r>
              <a:rPr lang="en-US" sz="800" b="0" cap="none" spc="0" baseline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Fondation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</a:t>
            </a:r>
          </a:p>
        </p:txBody>
      </p:sp>
      <p:pic>
        <p:nvPicPr>
          <p:cNvPr id="8" name="Picture 7" descr="3DS_Fondation_DS_CMJN_blue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892" y="6164536"/>
            <a:ext cx="1405749" cy="58560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651" y="6163938"/>
            <a:ext cx="2390666" cy="586800"/>
          </a:xfrm>
          <a:prstGeom prst="rect">
            <a:avLst/>
          </a:prstGeom>
        </p:spPr>
      </p:pic>
      <p:sp>
        <p:nvSpPr>
          <p:cNvPr id="10" name="TextBox 3"/>
          <p:cNvSpPr txBox="1"/>
          <p:nvPr userDrawn="1"/>
        </p:nvSpPr>
        <p:spPr>
          <a:xfrm>
            <a:off x="243332" y="6272995"/>
            <a:ext cx="4460789" cy="369332"/>
          </a:xfrm>
          <a:prstGeom prst="rect">
            <a:avLst/>
          </a:prstGeom>
          <a:solidFill>
            <a:srgbClr val="004E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3ds Light" panose="02000503020000020004"/>
              </a:rPr>
              <a:t>#SeedTheFutureEntrepreneurs </a:t>
            </a:r>
          </a:p>
        </p:txBody>
      </p:sp>
    </p:spTree>
    <p:extLst>
      <p:ext uri="{BB962C8B-B14F-4D97-AF65-F5344CB8AC3E}">
        <p14:creationId xmlns:p14="http://schemas.microsoft.com/office/powerpoint/2010/main" val="103828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4" r:id="rId11"/>
    <p:sldLayoutId id="2147483675" r:id="rId12"/>
    <p:sldLayoutId id="2147483676" r:id="rId13"/>
    <p:sldLayoutId id="2147483677" r:id="rId14"/>
    <p:sldLayoutId id="2147483673" r:id="rId15"/>
    <p:sldLayoutId id="2147483670" r:id="rId16"/>
    <p:sldLayoutId id="2147483671" r:id="rId17"/>
    <p:sldLayoutId id="2147483678" r:id="rId18"/>
  </p:sldLayoutIdLst>
  <p:txStyles>
    <p:titleStyle>
      <a:lvl1pPr algn="l" defTabSz="1172173" rtl="0" eaLnBrk="1" latinLnBrk="0" hangingPunct="1">
        <a:spcBef>
          <a:spcPct val="0"/>
        </a:spcBef>
        <a:buNone/>
        <a:defRPr lang="en-US" sz="4267" b="0" i="0" kern="1200" spc="0" baseline="0" noProof="0" dirty="0">
          <a:solidFill>
            <a:schemeClr val="tx1"/>
          </a:solidFill>
          <a:effectLst/>
          <a:latin typeface="+mj-lt"/>
          <a:ea typeface="+mj-ea"/>
          <a:cs typeface="3ds Condensed"/>
        </a:defRPr>
      </a:lvl1pPr>
    </p:titleStyle>
    <p:bodyStyle>
      <a:lvl1pPr marL="304792" indent="-304792" algn="l" defTabSz="1172173" rtl="0" eaLnBrk="1" latinLnBrk="0" hangingPunct="1">
        <a:lnSpc>
          <a:spcPct val="100000"/>
        </a:lnSpc>
        <a:spcBef>
          <a:spcPts val="1067"/>
        </a:spcBef>
        <a:buClr>
          <a:schemeClr val="tx1"/>
        </a:buClr>
        <a:buSzPct val="80000"/>
        <a:buFont typeface="Wingdings 3" panose="05040102010807070707" pitchFamily="18" charset="2"/>
        <a:buChar char="u"/>
        <a:defRPr sz="2667" b="0" i="0" kern="900" spc="0">
          <a:solidFill>
            <a:schemeClr val="tx1"/>
          </a:solidFill>
          <a:latin typeface="+mn-lt"/>
          <a:ea typeface="+mn-ea"/>
          <a:cs typeface="3ds Light"/>
        </a:defRPr>
      </a:lvl1pPr>
      <a:lvl2pPr marL="533387" marR="0" indent="-234945" algn="l" defTabSz="1172173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tx1"/>
        </a:buClr>
        <a:buSzPct val="75000"/>
        <a:buFont typeface="Wingdings 3" panose="05040102010807070707" pitchFamily="18" charset="2"/>
        <a:buChar char="w"/>
        <a:tabLst/>
        <a:defRPr sz="2400" b="0" i="0" kern="900" spc="0" baseline="0">
          <a:solidFill>
            <a:schemeClr val="tx1"/>
          </a:solidFill>
          <a:latin typeface="+mn-lt"/>
          <a:ea typeface="+mn-ea"/>
          <a:cs typeface="3ds Light"/>
        </a:defRPr>
      </a:lvl2pPr>
      <a:lvl3pPr marL="838179" marR="0" indent="-211661" algn="l" defTabSz="1172173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tx1"/>
        </a:buClr>
        <a:buSzPct val="60000"/>
        <a:buFont typeface="Wingdings 3" panose="05040102010807070707" pitchFamily="18" charset="2"/>
        <a:buChar char="u"/>
        <a:tabLst/>
        <a:defRPr sz="2133" b="0" i="0" kern="900" spc="0">
          <a:solidFill>
            <a:schemeClr val="tx1"/>
          </a:solidFill>
          <a:latin typeface="+mn-lt"/>
          <a:ea typeface="+mn-ea"/>
          <a:cs typeface="3ds Light"/>
        </a:defRPr>
      </a:lvl3pPr>
      <a:lvl4pPr marL="1142971" indent="-239178" algn="l" defTabSz="1172173" rtl="0" eaLnBrk="1" latinLnBrk="0" hangingPunct="1">
        <a:lnSpc>
          <a:spcPct val="100000"/>
        </a:lnSpc>
        <a:spcBef>
          <a:spcPts val="533"/>
        </a:spcBef>
        <a:buClr>
          <a:schemeClr val="tx1"/>
        </a:buClr>
        <a:buSzPct val="60000"/>
        <a:buFont typeface="Wingdings 3" panose="05040102010807070707" pitchFamily="18" charset="2"/>
        <a:buChar char="w"/>
        <a:defRPr sz="1867" b="0" i="0" kern="900" spc="-93">
          <a:solidFill>
            <a:schemeClr val="tx1"/>
          </a:solidFill>
          <a:latin typeface="+mn-lt"/>
          <a:ea typeface="+mn-ea"/>
          <a:cs typeface="3ds Light"/>
        </a:defRPr>
      </a:lvl4pPr>
      <a:lvl5pPr marL="1219170" indent="0" algn="l" defTabSz="1371566" rtl="0" eaLnBrk="1" latinLnBrk="0" hangingPunct="1">
        <a:lnSpc>
          <a:spcPct val="100000"/>
        </a:lnSpc>
        <a:spcBef>
          <a:spcPts val="400"/>
        </a:spcBef>
        <a:buFont typeface="Arial"/>
        <a:buNone/>
        <a:defRPr sz="1600" b="0" i="0" kern="1200" baseline="0">
          <a:solidFill>
            <a:schemeClr val="tx1"/>
          </a:solidFill>
          <a:latin typeface="+mn-lt"/>
          <a:ea typeface="+mn-ea"/>
          <a:cs typeface="3ds Light"/>
        </a:defRPr>
      </a:lvl5pPr>
      <a:lvl6pPr marL="3223477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809562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395649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4981735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86087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2pPr>
      <a:lvl3pPr marL="1172173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75826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4434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93043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516519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10260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68869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453">
          <p15:clr>
            <a:srgbClr val="F26B43"/>
          </p15:clr>
        </p15:guide>
        <p15:guide id="4" pos="5451">
          <p15:clr>
            <a:srgbClr val="F26B43"/>
          </p15:clr>
        </p15:guide>
        <p15:guide id="5" orient="horz" pos="226">
          <p15:clr>
            <a:srgbClr val="F26B43"/>
          </p15:clr>
        </p15:guide>
        <p15:guide id="6" orient="horz" pos="28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0242" y="127579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3ds Light" panose="02000503020000020004"/>
              </a:rPr>
              <a:t>Seed The Future Entrepreneurs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0242" y="191057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3ds Light" panose="02000503020000020004"/>
              </a:rPr>
              <a:t>Program for Schools</a:t>
            </a:r>
          </a:p>
        </p:txBody>
      </p:sp>
      <p:pic>
        <p:nvPicPr>
          <p:cNvPr id="8" name="Picture 7" descr="D:\work_dsi\1. La Foundation\Projects-Project Proposals\Enablement Programs\Special Programs\3Defi In India\Images\Robo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697" y="2587482"/>
            <a:ext cx="2476159" cy="216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44" y="2587482"/>
            <a:ext cx="2734602" cy="2167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073" y="196285"/>
            <a:ext cx="1184621" cy="1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697" y="235289"/>
            <a:ext cx="987184" cy="99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8897" y="2049517"/>
            <a:ext cx="10761044" cy="131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 smtClean="0">
                <a:latin typeface="3ds Light" panose="02000503020000020004"/>
              </a:rPr>
              <a:t>Nom du établissement scolaire :</a:t>
            </a:r>
            <a:br>
              <a:rPr lang="fr-FR" sz="2800" dirty="0" smtClean="0">
                <a:latin typeface="3ds Light" panose="02000503020000020004"/>
              </a:rPr>
            </a:br>
            <a:r>
              <a:rPr lang="fr-FR" sz="2800" dirty="0" smtClean="0">
                <a:latin typeface="3ds Light" panose="02000503020000020004"/>
              </a:rPr>
              <a:t>Nom de notre start-up : </a:t>
            </a:r>
            <a:endParaRPr lang="fr-FR" sz="2800" dirty="0">
              <a:solidFill>
                <a:srgbClr val="000000"/>
              </a:solidFill>
              <a:latin typeface="3ds Light" panose="020005030200000200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3315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latin typeface="3ds Light" panose="02000503020000020004"/>
              </a:rPr>
              <a:t>Seed The Future Entrepreneurs Program </a:t>
            </a:r>
            <a:endParaRPr lang="fr-FR" sz="4000" b="1" dirty="0">
              <a:latin typeface="3ds Light" panose="02000503020000020004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4453618"/>
            <a:ext cx="9429750" cy="3238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087030"/>
            <a:ext cx="807720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1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moteur </a:t>
            </a:r>
            <a:r>
              <a:rPr lang="fr-FR" dirty="0"/>
              <a:t>de notre </a:t>
            </a:r>
            <a:r>
              <a:rPr lang="fr-FR" dirty="0" err="1"/>
              <a:t>start</a:t>
            </a:r>
            <a:r>
              <a:rPr lang="fr-FR" dirty="0"/>
              <a:t> up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fr-FR" dirty="0" smtClean="0"/>
              <a:t>Nous voulons créer un système d’aquaponie éducatif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51497"/>
            <a:ext cx="9568563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22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structure de notre </a:t>
            </a:r>
            <a:r>
              <a:rPr lang="fr-FR" dirty="0" err="1" smtClean="0"/>
              <a:t>start</a:t>
            </a:r>
            <a:r>
              <a:rPr lang="fr-FR" dirty="0" smtClean="0"/>
              <a:t> up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fr-FR" dirty="0" smtClean="0"/>
              <a:t>Les différents services de </a:t>
            </a:r>
            <a:r>
              <a:rPr lang="fr-FR" dirty="0" smtClean="0"/>
              <a:t>conception et leur problème technique associé</a:t>
            </a:r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693498" y="1726914"/>
            <a:ext cx="2672526" cy="2121631"/>
            <a:chOff x="693498" y="1726914"/>
            <a:chExt cx="2672526" cy="212163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67" y="1726914"/>
              <a:ext cx="2263565" cy="1800000"/>
            </a:xfrm>
            <a:prstGeom prst="rect">
              <a:avLst/>
            </a:prstGeom>
          </p:spPr>
        </p:pic>
        <p:sp>
          <p:nvSpPr>
            <p:cNvPr id="13" name="ZoneTexte 12"/>
            <p:cNvSpPr txBox="1"/>
            <p:nvPr/>
          </p:nvSpPr>
          <p:spPr>
            <a:xfrm>
              <a:off x="693498" y="3232992"/>
              <a:ext cx="267252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446088" algn="ctr"/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Sc1</a:t>
              </a:r>
            </a:p>
            <a:p>
              <a:r>
                <a:rPr lang="fr-FR" sz="1600" dirty="0" smtClean="0"/>
                <a:t>Comment créer une dépression ?</a:t>
              </a:r>
              <a:endParaRPr lang="fr-FR" sz="1600" dirty="0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3470377" y="1728814"/>
            <a:ext cx="3229152" cy="2119731"/>
            <a:chOff x="3470377" y="1728814"/>
            <a:chExt cx="3229152" cy="211973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0377" y="1728814"/>
              <a:ext cx="3110248" cy="1800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>
              <a:off x="3639076" y="3232992"/>
              <a:ext cx="3060453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Sc2</a:t>
              </a:r>
            </a:p>
            <a:p>
              <a:r>
                <a:rPr lang="fr-FR" sz="1600" dirty="0" smtClean="0"/>
                <a:t>Comment évacuer le trop plein d’eau ?</a:t>
              </a:r>
              <a:endParaRPr lang="fr-FR" sz="1600" dirty="0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6809360" y="1728814"/>
            <a:ext cx="2738250" cy="2119731"/>
            <a:chOff x="6809360" y="1728814"/>
            <a:chExt cx="2738250" cy="2119731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870" y="1728814"/>
              <a:ext cx="2318731" cy="1800000"/>
            </a:xfrm>
            <a:prstGeom prst="rect">
              <a:avLst/>
            </a:prstGeom>
          </p:spPr>
        </p:pic>
        <p:sp>
          <p:nvSpPr>
            <p:cNvPr id="15" name="ZoneTexte 14"/>
            <p:cNvSpPr txBox="1"/>
            <p:nvPr/>
          </p:nvSpPr>
          <p:spPr>
            <a:xfrm>
              <a:off x="6809360" y="3232992"/>
              <a:ext cx="2738250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990600" algn="ctr">
                <a:tabLst>
                  <a:tab pos="1252538" algn="l"/>
                </a:tabLst>
              </a:pPr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Sc3</a:t>
              </a:r>
            </a:p>
            <a:p>
              <a:r>
                <a:rPr lang="fr-FR" sz="1600" dirty="0" smtClean="0"/>
                <a:t>Comment protéger les poissons?</a:t>
              </a:r>
              <a:endParaRPr lang="fr-FR" sz="1600" dirty="0"/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9446498" y="1728814"/>
            <a:ext cx="2518907" cy="2119731"/>
            <a:chOff x="9446498" y="1728814"/>
            <a:chExt cx="2518907" cy="2119731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9847" y="1728814"/>
              <a:ext cx="2365558" cy="1800000"/>
            </a:xfrm>
            <a:prstGeom prst="rect">
              <a:avLst/>
            </a:prstGeom>
          </p:spPr>
        </p:pic>
        <p:sp>
          <p:nvSpPr>
            <p:cNvPr id="19" name="ZoneTexte 18"/>
            <p:cNvSpPr txBox="1"/>
            <p:nvPr/>
          </p:nvSpPr>
          <p:spPr>
            <a:xfrm>
              <a:off x="9446498" y="3232992"/>
              <a:ext cx="251863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tabLst>
                  <a:tab pos="1252538" algn="l"/>
                </a:tabLst>
              </a:pPr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Sc4</a:t>
              </a:r>
            </a:p>
            <a:p>
              <a:r>
                <a:rPr lang="fr-FR" sz="1600" dirty="0" smtClean="0"/>
                <a:t>Comment maintenir la pompe ?</a:t>
              </a:r>
              <a:endParaRPr lang="fr-FR" sz="1600" dirty="0"/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727752" y="3946161"/>
            <a:ext cx="3147015" cy="2101294"/>
            <a:chOff x="727752" y="3946161"/>
            <a:chExt cx="3147015" cy="2101294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67" y="3946161"/>
              <a:ext cx="2976467" cy="1800000"/>
            </a:xfrm>
            <a:prstGeom prst="rect">
              <a:avLst/>
            </a:prstGeom>
          </p:spPr>
        </p:pic>
        <p:sp>
          <p:nvSpPr>
            <p:cNvPr id="20" name="ZoneTexte 19"/>
            <p:cNvSpPr txBox="1"/>
            <p:nvPr/>
          </p:nvSpPr>
          <p:spPr>
            <a:xfrm>
              <a:off x="727752" y="5431902"/>
              <a:ext cx="3147015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174625">
                <a:tabLst>
                  <a:tab pos="1252538" algn="l"/>
                </a:tabLst>
              </a:pPr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Sc5</a:t>
              </a:r>
            </a:p>
            <a:p>
              <a:r>
                <a:rPr lang="fr-FR" sz="1600" dirty="0" smtClean="0"/>
                <a:t>Comment arrive l’eau sur les plantes ?</a:t>
              </a:r>
              <a:endParaRPr lang="fr-FR" sz="1600" dirty="0"/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3845802" y="3946161"/>
            <a:ext cx="3266576" cy="2101294"/>
            <a:chOff x="3845802" y="3946161"/>
            <a:chExt cx="3266576" cy="2101294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5802" y="3946161"/>
              <a:ext cx="2869178" cy="1800000"/>
            </a:xfrm>
            <a:prstGeom prst="rect">
              <a:avLst/>
            </a:prstGeom>
          </p:spPr>
        </p:pic>
        <p:sp>
          <p:nvSpPr>
            <p:cNvPr id="21" name="ZoneTexte 20"/>
            <p:cNvSpPr txBox="1"/>
            <p:nvPr/>
          </p:nvSpPr>
          <p:spPr>
            <a:xfrm>
              <a:off x="3912463" y="5431902"/>
              <a:ext cx="3199915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tabLst>
                  <a:tab pos="1252538" algn="l"/>
                </a:tabLst>
              </a:pPr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Sc6</a:t>
              </a:r>
            </a:p>
            <a:p>
              <a:r>
                <a:rPr lang="fr-FR" sz="1600" dirty="0" smtClean="0"/>
                <a:t>Comment </a:t>
              </a:r>
              <a:r>
                <a:rPr lang="fr-FR" sz="1600" dirty="0"/>
                <a:t> </a:t>
              </a:r>
              <a:r>
                <a:rPr lang="fr-FR" sz="1600" dirty="0" smtClean="0"/>
                <a:t>arrive l’eau dans l’aquarium?</a:t>
              </a:r>
              <a:endParaRPr lang="fr-FR" sz="1600" dirty="0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6991539" y="3946161"/>
            <a:ext cx="2436886" cy="2101294"/>
            <a:chOff x="6991539" y="3946161"/>
            <a:chExt cx="2436886" cy="2101294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8504" y="3946161"/>
              <a:ext cx="2045180" cy="1800000"/>
            </a:xfrm>
            <a:prstGeom prst="rect">
              <a:avLst/>
            </a:prstGeom>
          </p:spPr>
        </p:pic>
        <p:grpSp>
          <p:nvGrpSpPr>
            <p:cNvPr id="26" name="Groupe 25"/>
            <p:cNvGrpSpPr/>
            <p:nvPr/>
          </p:nvGrpSpPr>
          <p:grpSpPr>
            <a:xfrm>
              <a:off x="6991539" y="5431902"/>
              <a:ext cx="2436886" cy="615553"/>
              <a:chOff x="6991539" y="5431902"/>
              <a:chExt cx="2436886" cy="615553"/>
            </a:xfrm>
          </p:grpSpPr>
          <p:sp>
            <p:nvSpPr>
              <p:cNvPr id="22" name="ZoneTexte 21"/>
              <p:cNvSpPr txBox="1"/>
              <p:nvPr/>
            </p:nvSpPr>
            <p:spPr>
              <a:xfrm>
                <a:off x="6991539" y="5431902"/>
                <a:ext cx="2436886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tabLst>
                    <a:tab pos="1252538" algn="l"/>
                  </a:tabLst>
                </a:pPr>
                <a:r>
                  <a:rPr lang="fr-FR" b="1" dirty="0" smtClean="0"/>
                  <a:t> </a:t>
                </a:r>
              </a:p>
              <a:p>
                <a:r>
                  <a:rPr lang="fr-FR" sz="1600" dirty="0" smtClean="0"/>
                  <a:t>Comment </a:t>
                </a:r>
                <a:r>
                  <a:rPr lang="fr-FR" sz="1600" dirty="0"/>
                  <a:t> </a:t>
                </a:r>
                <a:r>
                  <a:rPr lang="fr-FR" sz="1600" dirty="0" smtClean="0"/>
                  <a:t>protéger le siphon?</a:t>
                </a:r>
                <a:endParaRPr lang="fr-FR" sz="1600" dirty="0"/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8090235" y="5475446"/>
                <a:ext cx="33823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tabLst>
                    <a:tab pos="1252538" algn="l"/>
                  </a:tabLst>
                </a:pPr>
                <a:r>
                  <a:rPr lang="fr-FR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Sc7</a:t>
                </a:r>
              </a:p>
            </p:txBody>
          </p:sp>
        </p:grpSp>
      </p:grpSp>
      <p:grpSp>
        <p:nvGrpSpPr>
          <p:cNvPr id="28" name="Groupe 27"/>
          <p:cNvGrpSpPr/>
          <p:nvPr/>
        </p:nvGrpSpPr>
        <p:grpSpPr>
          <a:xfrm>
            <a:off x="9536830" y="3946161"/>
            <a:ext cx="2658857" cy="2101294"/>
            <a:chOff x="9536830" y="3946161"/>
            <a:chExt cx="2658857" cy="2101294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6830" y="3946161"/>
              <a:ext cx="2658857" cy="1800000"/>
            </a:xfrm>
            <a:prstGeom prst="rect">
              <a:avLst/>
            </a:prstGeom>
          </p:spPr>
        </p:pic>
        <p:sp>
          <p:nvSpPr>
            <p:cNvPr id="27" name="ZoneTexte 26"/>
            <p:cNvSpPr txBox="1"/>
            <p:nvPr/>
          </p:nvSpPr>
          <p:spPr>
            <a:xfrm>
              <a:off x="9649519" y="5431902"/>
              <a:ext cx="2093843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Sc8</a:t>
              </a:r>
            </a:p>
            <a:p>
              <a:r>
                <a:rPr lang="fr-FR" sz="1600" dirty="0" smtClean="0"/>
                <a:t>Comment évacuer l’eau ?</a:t>
              </a:r>
              <a:endParaRPr lang="fr-F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645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Notre service </a:t>
            </a:r>
            <a:r>
              <a:rPr lang="fr-FR" dirty="0" err="1" smtClean="0"/>
              <a:t>Sc</a:t>
            </a:r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fr-FR" dirty="0" smtClean="0"/>
              <a:t>Nous devons répondre au problème suivant :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125686" y="3222171"/>
            <a:ext cx="400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Image de notre problème avec commentaires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252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4797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3ds Light" panose="02000503020000020004"/>
              </a:rPr>
              <a:t>Seed The Future Entrepreneurs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48" y="347897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3ds Light" panose="02000503020000020004"/>
              </a:rPr>
              <a:t>Program for Schools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17" y="5926129"/>
            <a:ext cx="1692166" cy="704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98" y="1089989"/>
            <a:ext cx="1184621" cy="1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1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 Fondation Template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0B3F77"/>
      </a:accent1>
      <a:accent2>
        <a:srgbClr val="00B2A9"/>
      </a:accent2>
      <a:accent3>
        <a:srgbClr val="E1CD00"/>
      </a:accent3>
      <a:accent4>
        <a:srgbClr val="E87722"/>
      </a:accent4>
      <a:accent5>
        <a:srgbClr val="84BD00"/>
      </a:accent5>
      <a:accent6>
        <a:srgbClr val="0077C8"/>
      </a:accent6>
      <a:hlink>
        <a:srgbClr val="0000FF"/>
      </a:hlink>
      <a:folHlink>
        <a:srgbClr val="800080"/>
      </a:folHlink>
    </a:clrScheme>
    <a:fontScheme name="3DS PPT templat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La Fondation Template" id="{68E9DF24-C145-46F3-A806-D6C0D72327A7}" vid="{3B75429D-1261-4502-9E42-66B869352C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 Fondation Template</Template>
  <TotalTime>7568</TotalTime>
  <Words>126</Words>
  <Application>Microsoft Office PowerPoint</Application>
  <PresentationFormat>Personnalisé</PresentationFormat>
  <Paragraphs>32</Paragraphs>
  <Slides>6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La Fondation Template</vt:lpstr>
      <vt:lpstr>Présentation PowerPoint</vt:lpstr>
      <vt:lpstr>Présentation PowerPoint</vt:lpstr>
      <vt:lpstr>Le projet moteur de notre start up</vt:lpstr>
      <vt:lpstr>La structure de notre start up</vt:lpstr>
      <vt:lpstr>Notre service Sc…</vt:lpstr>
      <vt:lpstr>Présentation PowerPoint</vt:lpstr>
    </vt:vector>
  </TitlesOfParts>
  <Company>DASSAULT SYSTEMES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PILLAI Krishna (CONTRACTOR)</dc:creator>
  <cp:lastModifiedBy>Gérald</cp:lastModifiedBy>
  <cp:revision>138</cp:revision>
  <dcterms:created xsi:type="dcterms:W3CDTF">2019-09-18T06:58:06Z</dcterms:created>
  <dcterms:modified xsi:type="dcterms:W3CDTF">2021-01-17T15:17:47Z</dcterms:modified>
</cp:coreProperties>
</file>